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10058400" cx="7772400"/>
  <p:notesSz cx="9388475" cy="7102475"/>
  <p:embeddedFontLst>
    <p:embeddedFont>
      <p:font typeface="Amatic SC"/>
      <p:regular r:id="rId13"/>
      <p:bold r:id="rId14"/>
    </p:embeddedFont>
    <p:embeddedFont>
      <p:font typeface="Ind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DB7318-4F2A-4814-990C-1F2A72C3C1CD}">
  <a:tblStyle styleId="{E8DB7318-4F2A-4814-990C-1F2A72C3C1C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A12F7522-F8E1-4605-A525-C510B84C4124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5B9BD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5B9BD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5B9BD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5B9BD5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AmaticSC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Inder-regular.fntdata"/><Relationship Id="rId14" Type="http://schemas.openxmlformats.org/officeDocument/2006/relationships/font" Target="fonts/AmaticS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30278edef_0_0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f30278edef_0_0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30278edef_0_17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f30278edef_0_17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f30278edef_0_34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f30278edef_0_34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f30278edef_0_51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f30278edef_0_51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f30278edef_0_68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f30278edef_0_68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44814" y="1946371"/>
            <a:ext cx="3288986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986774" y="1946371"/>
            <a:ext cx="3291840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444814" y="5084774"/>
            <a:ext cx="6833800" cy="34059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44814" y="8608242"/>
            <a:ext cx="6833800" cy="92908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89" name="Google Shape;89;p13"/>
          <p:cNvSpPr txBox="1"/>
          <p:nvPr/>
        </p:nvSpPr>
        <p:spPr>
          <a:xfrm>
            <a:off x="442863" y="2435230"/>
            <a:ext cx="3288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Gallop, Bear Walk, Crab Walk, Jumping, Skipping, Hopping, Sliding, Running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Jump Rope Skills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Shoe Tying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986775" y="2441435"/>
            <a:ext cx="3115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Germs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Healthy Hygiene Behaviors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Bodily Fluids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774087" y="54161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{E8DB7318-4F2A-4814-990C-1F2A72C3C1CD}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Shoe Tying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This unit we will begin learning how to tie shoes.  This is a TRICKY skill.  If you have a few minutes each night to practice with your student, it would be helpful! 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94" name="Google Shape;94;p13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95" name="Google Shape;95;p13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96" name="Google Shape;96;p13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KINDERGARTEN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07" name="Google Shape;107;p14"/>
          <p:cNvSpPr txBox="1"/>
          <p:nvPr/>
        </p:nvSpPr>
        <p:spPr>
          <a:xfrm>
            <a:off x="442863" y="2435230"/>
            <a:ext cx="3288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Gallop, Bear Walk, Crab Walk, Jumping, Skipping, Hopping, Sliding, Running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Jump Rope Skills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Shoe Tying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986775" y="2441435"/>
            <a:ext cx="3115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Germs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Healthy Hygiene Behaviors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10" name="Google Shape;110;p14"/>
          <p:cNvGraphicFramePr/>
          <p:nvPr/>
        </p:nvGraphicFramePr>
        <p:xfrm>
          <a:off x="774087" y="54161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{E8DB7318-4F2A-4814-990C-1F2A72C3C1CD}</a:tableStyleId>
              </a:tblPr>
              <a:tblGrid>
                <a:gridCol w="1299550"/>
                <a:gridCol w="4873425"/>
              </a:tblGrid>
              <a:tr h="653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 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2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Shoe Tying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This unit we will begin learning how to tie shoes.  This is a TRICKY skill.  If you have a few minutes each night to practice with your student, it would be helpful! 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14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112" name="Google Shape;112;p14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13" name="Google Shape;113;p14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14" name="Google Shape;114;p14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FIRST GRADE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25" name="Google Shape;125;p15"/>
          <p:cNvSpPr txBox="1"/>
          <p:nvPr/>
        </p:nvSpPr>
        <p:spPr>
          <a:xfrm>
            <a:off x="442863" y="2435230"/>
            <a:ext cx="3288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Gallop, Bear Walk, Crab Walk, Jumping, Skipping, Hopping, Sliding, Running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Jump Rope Skills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Shoe Tying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3986775" y="2441435"/>
            <a:ext cx="31155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Germs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Healthy Hygiene Behaviors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Pathogens - Bacterias / Viruses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Communicable vs. Non-Communicable Sickness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28" name="Google Shape;128;p15"/>
          <p:cNvGraphicFramePr/>
          <p:nvPr/>
        </p:nvGraphicFramePr>
        <p:xfrm>
          <a:off x="774087" y="54161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{E8DB7318-4F2A-4814-990C-1F2A72C3C1CD}</a:tableStyleId>
              </a:tblPr>
              <a:tblGrid>
                <a:gridCol w="1299550"/>
                <a:gridCol w="4873425"/>
              </a:tblGrid>
              <a:tr h="52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Tuesdays</a:t>
                      </a:r>
                      <a:r>
                        <a:rPr b="0"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867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8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3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Shoe Tying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This unit we will begin learning how to tie shoes.  This is a TRICKY skill.  If you have a few minutes each night to practice with your student, it would be helpful! </a:t>
                      </a:r>
                      <a:endParaRPr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9" name="Google Shape;129;p15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130" name="Google Shape;130;p15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31" name="Google Shape;131;p15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32" name="Google Shape;132;p15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SECOND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43" name="Google Shape;143;p16"/>
          <p:cNvSpPr txBox="1"/>
          <p:nvPr/>
        </p:nvSpPr>
        <p:spPr>
          <a:xfrm>
            <a:off x="442863" y="2435230"/>
            <a:ext cx="32889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Running and Jumping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Pacer Test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3986775" y="2441435"/>
            <a:ext cx="31155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Healthy Hygiene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Pathogens - Bacterias / Viruses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Communicable vs. Non-Communicable Sickness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46" name="Google Shape;146;p16"/>
          <p:cNvGraphicFramePr/>
          <p:nvPr/>
        </p:nvGraphicFramePr>
        <p:xfrm>
          <a:off x="774087" y="54161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{E8DB7318-4F2A-4814-990C-1F2A72C3C1CD}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Wednesdays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6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Pacer Test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The pacer test is our first physical fitness test of the school year.  Please come prepared with tennis shoes.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>
                          <a:latin typeface="Inder"/>
                          <a:ea typeface="Inder"/>
                          <a:cs typeface="Inder"/>
                          <a:sym typeface="Inder"/>
                        </a:rPr>
                        <a:t>C Group (October 10); B Group (October 11); A Group (October 15); D Group (October 16)</a:t>
                      </a:r>
                      <a:endParaRPr sz="1200" u="sng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7" name="Google Shape;147;p16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148" name="Google Shape;148;p16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49" name="Google Shape;149;p16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50" name="Google Shape;150;p16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THIRD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7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61" name="Google Shape;161;p17"/>
          <p:cNvSpPr txBox="1"/>
          <p:nvPr/>
        </p:nvSpPr>
        <p:spPr>
          <a:xfrm>
            <a:off x="442863" y="2435230"/>
            <a:ext cx="32889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Running and Jumping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Pacer Test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3986775" y="2441435"/>
            <a:ext cx="31155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Healthy Hygiene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Pathogens - Bacterias / Viruses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Communicable vs. Non-Communicable Sickness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64" name="Google Shape;164;p17"/>
          <p:cNvGraphicFramePr/>
          <p:nvPr/>
        </p:nvGraphicFramePr>
        <p:xfrm>
          <a:off x="774087" y="54161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{E8DB7318-4F2A-4814-990C-1F2A72C3C1CD}</a:tableStyleId>
              </a:tblPr>
              <a:tblGrid>
                <a:gridCol w="1299550"/>
                <a:gridCol w="4873425"/>
              </a:tblGrid>
              <a:tr h="52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Thursdays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3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Inder"/>
                          <a:ea typeface="Inder"/>
                          <a:cs typeface="Inder"/>
                          <a:sym typeface="Inder"/>
                        </a:rPr>
                        <a:t>Pacer Test</a:t>
                      </a:r>
                      <a:endParaRPr sz="16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The pacer test is our first physical fitness test of the school year.  Please come prepared with tennis shoes.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>
                          <a:latin typeface="Inder"/>
                          <a:ea typeface="Inder"/>
                          <a:cs typeface="Inder"/>
                          <a:sym typeface="Inder"/>
                        </a:rPr>
                        <a:t>C Group (October 10); B Group (October 11); A Group (October 15); D Group (October 16)</a:t>
                      </a:r>
                      <a:endParaRPr sz="1200" u="sng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5" name="Google Shape;165;p17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166" name="Google Shape;166;p17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67" name="Google Shape;167;p17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68" name="Google Shape;168;p17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FOURTH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8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8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79" name="Google Shape;179;p18"/>
          <p:cNvSpPr txBox="1"/>
          <p:nvPr/>
        </p:nvSpPr>
        <p:spPr>
          <a:xfrm>
            <a:off x="442863" y="2435230"/>
            <a:ext cx="32889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Locomotor Skills - Running and Jumping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Pacer Test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Non-Locomotor Skills - Balancing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0" name="Google Shape;180;p18"/>
          <p:cNvSpPr txBox="1"/>
          <p:nvPr/>
        </p:nvSpPr>
        <p:spPr>
          <a:xfrm>
            <a:off x="3986775" y="2441435"/>
            <a:ext cx="3115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Communicable vs. Non-Communicable Sickness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nder"/>
              <a:buChar char="•"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Health Log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1" name="Google Shape;181;p18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2" name="Google Shape;182;p18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2</a:t>
            </a:r>
            <a:endParaRPr b="1" sz="2100" u="sng"/>
          </a:p>
        </p:txBody>
      </p:sp>
      <p:sp>
        <p:nvSpPr>
          <p:cNvPr id="183" name="Google Shape;183;p18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84" name="Google Shape;184;p18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85" name="Google Shape;185;p18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FIFTH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86" name="Google Shape;186;p18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87" name="Google Shape;187;p18"/>
          <p:cNvGraphicFramePr/>
          <p:nvPr/>
        </p:nvGraphicFramePr>
        <p:xfrm>
          <a:off x="618662" y="53964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{A12F7522-F8E1-4605-A525-C510B84C4124}</a:tableStyleId>
              </a:tblPr>
              <a:tblGrid>
                <a:gridCol w="1365000"/>
                <a:gridCol w="5118850"/>
              </a:tblGrid>
              <a:tr h="42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rgbClr val="000000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Fridays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</a:t>
                      </a:r>
                      <a:endParaRPr b="0" sz="1100">
                        <a:solidFill>
                          <a:srgbClr val="000000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Outdoor Education</a:t>
                      </a:r>
                      <a:endParaRPr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Field Trip - Friday, October 4 - Agenda / Reminders will be sent home at the end of this week! </a:t>
                      </a:r>
                      <a:endParaRPr b="0" sz="1100">
                        <a:solidFill>
                          <a:srgbClr val="000000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Cross Country Run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When: Sunday, November 3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Where: Cole County Park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Register - 1:00 pm; Girls - 2:00 pm; Boys - 2:20 pm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6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Pacer Test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The pacer test is our first physical fitness test of the school year.  Please come prepared with tennis shoes.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>
                          <a:latin typeface="Inder"/>
                          <a:ea typeface="Inder"/>
                          <a:cs typeface="Inder"/>
                          <a:sym typeface="Inder"/>
                        </a:rPr>
                        <a:t>C Group (October 10); B Group (October 11); A Group (October 15); D Group (October 16)</a:t>
                      </a:r>
                      <a:endParaRPr sz="1100" u="sng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